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09" r:id="rId2"/>
    <p:sldId id="402" r:id="rId3"/>
    <p:sldId id="403" r:id="rId4"/>
    <p:sldId id="404" r:id="rId5"/>
    <p:sldId id="405" r:id="rId6"/>
    <p:sldId id="406" r:id="rId7"/>
    <p:sldId id="407" r:id="rId8"/>
    <p:sldId id="408" r:id="rId9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BD8741-D3F8-11EE-2F25-62FECE4CF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BB8BBE-5E70-9E1E-4FCB-8910B36FE9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5" y="1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12/10/2023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7C3807-E064-F626-687A-B5D00ECD0F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7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EE663-98C3-C78C-45C2-E12FE3F52A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5" y="9719277"/>
            <a:ext cx="3078383" cy="513748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30D748BC-C757-454F-BF2B-5A15C4313B9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545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r">
              <a:defRPr sz="1300"/>
            </a:lvl1pPr>
          </a:lstStyle>
          <a:p>
            <a:r>
              <a:rPr lang="en-US"/>
              <a:t>12/10/2023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4" rIns="99047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47" tIns="49524" rIns="99047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7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7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December 10,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2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strong urging should a father encourage upon his 	son? (4:1-9)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5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3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benefits will be reaped? (4:4-9)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70BB29-0EA1-DF23-5A85-8FEA78CBA781}"/>
              </a:ext>
            </a:extLst>
          </p:cNvPr>
          <p:cNvCxnSpPr/>
          <p:nvPr/>
        </p:nvCxnSpPr>
        <p:spPr>
          <a:xfrm>
            <a:off x="461913" y="4477732"/>
            <a:ext cx="8229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1493FA1-BA19-925E-8ABD-282964B28F3F}"/>
              </a:ext>
            </a:extLst>
          </p:cNvPr>
          <p:cNvSpPr txBox="1"/>
          <p:nvPr/>
        </p:nvSpPr>
        <p:spPr>
          <a:xfrm>
            <a:off x="2526385" y="4487154"/>
            <a:ext cx="2121030" cy="367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Perpetua" panose="02020502060401020303" pitchFamily="18" charset="0"/>
              </a:rPr>
              <a:t>Resume 10/17/2023</a:t>
            </a:r>
          </a:p>
        </p:txBody>
      </p:sp>
    </p:spTree>
    <p:extLst>
      <p:ext uri="{BB962C8B-B14F-4D97-AF65-F5344CB8AC3E}">
        <p14:creationId xmlns:p14="http://schemas.microsoft.com/office/powerpoint/2010/main" val="7360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&amp;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5288</TotalTime>
  <Words>588</Words>
  <Application>Microsoft Office PowerPoint</Application>
  <PresentationFormat>On-screen Show (4:3)</PresentationFormat>
  <Paragraphs>103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(12-10-23 )</dc:title>
  <dc:creator>Randy Childs</dc:creator>
  <cp:lastModifiedBy>Richard Lidh</cp:lastModifiedBy>
  <cp:revision>65</cp:revision>
  <cp:lastPrinted>2023-05-07T15:46:07Z</cp:lastPrinted>
  <dcterms:created xsi:type="dcterms:W3CDTF">2023-05-07T12:43:35Z</dcterms:created>
  <dcterms:modified xsi:type="dcterms:W3CDTF">2023-12-16T19:24:02Z</dcterms:modified>
</cp:coreProperties>
</file>